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3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868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2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372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2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8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6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5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3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8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6EE8B-82EB-4893-AA7C-CA47039A148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92CDF0-1673-446B-95D8-3696B3E75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1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7E72-CAF3-486A-8E8E-268CEB3C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HealthHack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0FB0A-7120-4D01-AFA9-D9D014FD1D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Krupal Patel </a:t>
            </a:r>
          </a:p>
          <a:p>
            <a:r>
              <a:rPr lang="en-US" dirty="0"/>
              <a:t>ENSE405 </a:t>
            </a:r>
          </a:p>
          <a:p>
            <a:r>
              <a:rPr lang="en-US" dirty="0"/>
              <a:t>Activity#3</a:t>
            </a:r>
          </a:p>
        </p:txBody>
      </p:sp>
    </p:spTree>
    <p:extLst>
      <p:ext uri="{BB962C8B-B14F-4D97-AF65-F5344CB8AC3E}">
        <p14:creationId xmlns:p14="http://schemas.microsoft.com/office/powerpoint/2010/main" val="350152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0CC514-40F3-4CFA-A92E-1C8164B11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UN SD goal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35FDB2-9CBF-47E4-85D0-A1AA0EB87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68" y="2368864"/>
            <a:ext cx="8288033" cy="18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6FB61-0C67-4B87-ADE6-225007BD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VideoBMI">
            <a:hlinkClick r:id="" action="ppaction://media"/>
            <a:extLst>
              <a:ext uri="{FF2B5EF4-FFF2-40B4-BE49-F238E27FC236}">
                <a16:creationId xmlns:a16="http://schemas.microsoft.com/office/drawing/2014/main" id="{581CC5C2-A617-46D4-8391-D3477BBF38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965" t="19646" r="55656" b="2472"/>
          <a:stretch/>
        </p:blipFill>
        <p:spPr>
          <a:xfrm>
            <a:off x="5803558" y="374058"/>
            <a:ext cx="4263873" cy="604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693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D242-89EF-44A3-A6B9-0A6E9A7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1A14C-11FD-45F9-9A35-707D2FE63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7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259</TotalTime>
  <Words>12</Words>
  <Application>Microsoft Office PowerPoint</Application>
  <PresentationFormat>Widescreen</PresentationFormat>
  <Paragraphs>7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Facet</vt:lpstr>
      <vt:lpstr>HealthHack</vt:lpstr>
      <vt:lpstr>UN SD goal</vt:lpstr>
      <vt:lpstr>Demo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HealthHack</dc:title>
  <dc:creator>Shivam Vyas</dc:creator>
  <cp:lastModifiedBy>Shivam Vyas</cp:lastModifiedBy>
  <cp:revision>7</cp:revision>
  <dcterms:created xsi:type="dcterms:W3CDTF">2021-10-05T07:18:50Z</dcterms:created>
  <dcterms:modified xsi:type="dcterms:W3CDTF">2021-11-02T16:44:43Z</dcterms:modified>
</cp:coreProperties>
</file>